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83" r:id="rId5"/>
    <p:sldId id="284" r:id="rId6"/>
    <p:sldId id="260" r:id="rId7"/>
    <p:sldId id="265" r:id="rId8"/>
    <p:sldId id="257" r:id="rId9"/>
    <p:sldId id="264" r:id="rId10"/>
    <p:sldId id="259" r:id="rId11"/>
    <p:sldId id="266" r:id="rId12"/>
    <p:sldId id="267" r:id="rId13"/>
    <p:sldId id="268" r:id="rId14"/>
    <p:sldId id="269" r:id="rId15"/>
    <p:sldId id="275" r:id="rId16"/>
    <p:sldId id="290" r:id="rId17"/>
    <p:sldId id="261" r:id="rId18"/>
    <p:sldId id="281" r:id="rId19"/>
    <p:sldId id="291" r:id="rId20"/>
    <p:sldId id="262" r:id="rId21"/>
    <p:sldId id="272" r:id="rId22"/>
    <p:sldId id="273" r:id="rId23"/>
    <p:sldId id="293" r:id="rId24"/>
    <p:sldId id="294" r:id="rId25"/>
    <p:sldId id="263" r:id="rId26"/>
    <p:sldId id="280" r:id="rId27"/>
    <p:sldId id="274" r:id="rId28"/>
    <p:sldId id="296" r:id="rId29"/>
    <p:sldId id="295" r:id="rId30"/>
    <p:sldId id="292" r:id="rId31"/>
    <p:sldId id="282" r:id="rId32"/>
    <p:sldId id="288" r:id="rId33"/>
    <p:sldId id="285" r:id="rId34"/>
    <p:sldId id="286" r:id="rId35"/>
    <p:sldId id="289" r:id="rId36"/>
    <p:sldId id="297" r:id="rId37"/>
    <p:sldId id="271" r:id="rId38"/>
    <p:sldId id="27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821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082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601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139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2534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742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440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7082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465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572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87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610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005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818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998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097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03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CFCEC4-E016-43E1-9A41-27A7B235EE3E}" type="datetimeFigureOut">
              <a:rPr lang="es-PE" smtClean="0"/>
              <a:t>1/12/20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577277F-39CC-4BD2-B255-94E761FAB2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3089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611D3A-A533-4524-81B4-470791C52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0" y="277881"/>
            <a:ext cx="11121279" cy="3784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02ED1D5-BD51-465C-865A-D1458A21DC3D}"/>
              </a:ext>
            </a:extLst>
          </p:cNvPr>
          <p:cNvSpPr txBox="1"/>
          <p:nvPr/>
        </p:nvSpPr>
        <p:spPr>
          <a:xfrm>
            <a:off x="2523186" y="4320313"/>
            <a:ext cx="2756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>
                <a:latin typeface="Avenir Next LT Pro Light" panose="020B0304020202020204" pitchFamily="34" charset="0"/>
              </a:rPr>
              <a:t>Alejandra Díaz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>
                <a:latin typeface="Avenir Next LT Pro Light" panose="020B0304020202020204" pitchFamily="34" charset="0"/>
              </a:rPr>
              <a:t>Alejandra Vilca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>
                <a:latin typeface="Avenir Next LT Pro Light" panose="020B0304020202020204" pitchFamily="34" charset="0"/>
              </a:rPr>
              <a:t>Gonzalo Povea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>
                <a:latin typeface="Avenir Next LT Pro Light" panose="020B0304020202020204" pitchFamily="34" charset="0"/>
              </a:rPr>
              <a:t>Harold Ángeles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>
                <a:latin typeface="Avenir Next LT Pro Light" panose="020B0304020202020204" pitchFamily="34" charset="0"/>
              </a:rPr>
              <a:t>Ricardo Muñoz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>
                <a:latin typeface="Avenir Next LT Pro Light" panose="020B0304020202020204" pitchFamily="34" charset="0"/>
              </a:rPr>
              <a:t>Sandro Robles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DD5A404-2AE5-4638-8AE2-0EC799A8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364" y="4320313"/>
            <a:ext cx="3310302" cy="218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21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DD4E4-07C0-43AF-9EDE-357AB308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6" y="96350"/>
            <a:ext cx="4850900" cy="970450"/>
          </a:xfrm>
        </p:spPr>
        <p:txBody>
          <a:bodyPr/>
          <a:lstStyle/>
          <a:p>
            <a:r>
              <a:rPr lang="es-PE" dirty="0">
                <a:latin typeface="Avenir Next LT Pro Light" panose="020B0304020202020204" pitchFamily="34" charset="0"/>
              </a:rPr>
              <a:t>INTERFAZ GRÁFICA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017FAF7-49BC-4A52-99AE-DCBB61627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965" y="1066800"/>
            <a:ext cx="7450069" cy="543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50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63FEA62-6C2E-494A-827A-74CBAB1FB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12" r="2402"/>
          <a:stretch/>
        </p:blipFill>
        <p:spPr>
          <a:xfrm>
            <a:off x="1258956" y="260495"/>
            <a:ext cx="9674088" cy="6337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57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8BD1E88-1683-4DB7-9988-42593E8A5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818" y="225057"/>
            <a:ext cx="9394363" cy="640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8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5F822A-0D35-481E-8AE5-7A196EC2C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92" y="512161"/>
            <a:ext cx="10110616" cy="583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61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B9B0B4-1226-494D-A76E-EADFD21C8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" r="5274"/>
          <a:stretch/>
        </p:blipFill>
        <p:spPr>
          <a:xfrm>
            <a:off x="2206487" y="123062"/>
            <a:ext cx="7779026" cy="661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13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88A2A835-0868-4978-B261-7BBA035CA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1728408" y="323293"/>
            <a:ext cx="8735184" cy="621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32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74FDB92-5351-4E53-835E-D9676603C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06" y="2907668"/>
            <a:ext cx="3442900" cy="174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86936E1-CFB4-46F2-8573-3435FB29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48" y="321759"/>
            <a:ext cx="2937950" cy="232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6C399B3-F95B-4681-AE1B-C66DE0D18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2907668"/>
            <a:ext cx="3411814" cy="160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2D9CB322-CEF7-4BFE-8731-9F1C46880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77" y="4773166"/>
            <a:ext cx="3261492" cy="160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1D3FFFE-93DA-425C-84BA-B15E41753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4" y="2907668"/>
            <a:ext cx="2903927" cy="190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CF59588-394D-465B-8206-AFB8032E8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15" y="350339"/>
            <a:ext cx="3042882" cy="232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31A1C3E4-30D8-4DBA-B26D-87C84A6EF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0" y="293179"/>
            <a:ext cx="2905530" cy="2353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033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DD4E4-07C0-43AF-9EDE-357AB308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6" y="96350"/>
            <a:ext cx="4277064" cy="970450"/>
          </a:xfrm>
        </p:spPr>
        <p:txBody>
          <a:bodyPr>
            <a:normAutofit/>
          </a:bodyPr>
          <a:lstStyle/>
          <a:p>
            <a:r>
              <a:rPr lang="es-PE" dirty="0">
                <a:latin typeface="Avenir Next LT Pro Light" panose="020B0304020202020204" pitchFamily="34" charset="0"/>
              </a:rPr>
              <a:t>BASE DE DATOS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85E446A-1707-44F6-8E13-EB9C521F6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3" y="2347783"/>
            <a:ext cx="11239533" cy="216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17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66C897E-BE8C-410C-8DAA-A2AE25209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490" y="239395"/>
            <a:ext cx="7731020" cy="637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006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5E9D9-3263-435D-8CDA-F995B636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Función de reloj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6C14EE-57FE-44E3-9AB9-F6F0335A2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55" y="1783903"/>
            <a:ext cx="8896030" cy="35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7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9AC9B-70C8-4258-AC2F-A3ED1485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65043"/>
            <a:ext cx="10353762" cy="970450"/>
          </a:xfrm>
        </p:spPr>
        <p:txBody>
          <a:bodyPr/>
          <a:lstStyle/>
          <a:p>
            <a:r>
              <a:rPr lang="es-PE" dirty="0">
                <a:latin typeface="Avenir Next LT Pro Light" panose="020B0304020202020204" pitchFamily="34" charset="0"/>
              </a:rPr>
              <a:t>¿QUÉ BUSCAMOS CON BABY ALERT?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1ACFD8-D81D-4F80-9E64-1DB1B9135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112" y="2436569"/>
            <a:ext cx="8239083" cy="2519955"/>
          </a:xfrm>
        </p:spPr>
        <p:txBody>
          <a:bodyPr>
            <a:normAutofit fontScale="92500" lnSpcReduction="20000"/>
          </a:bodyPr>
          <a:lstStyle/>
          <a:p>
            <a:pPr marL="36900" indent="0" algn="ctr">
              <a:buNone/>
            </a:pPr>
            <a:r>
              <a:rPr lang="es-PE" sz="4800" dirty="0">
                <a:latin typeface="Bahnschrift Light SemiCondensed" panose="020B0502040204020203" pitchFamily="34" charset="0"/>
              </a:rPr>
              <a:t>Ayudar al diagnóstico de un parto prematuro (Herramienta) con base en factores de riesgo que posee una madre embarazada</a:t>
            </a:r>
          </a:p>
          <a:p>
            <a:pPr algn="ctr"/>
            <a:endParaRPr lang="es-PE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3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DD4E4-07C0-43AF-9EDE-357AB308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6" y="96350"/>
            <a:ext cx="5076186" cy="970450"/>
          </a:xfrm>
        </p:spPr>
        <p:txBody>
          <a:bodyPr>
            <a:normAutofit fontScale="90000"/>
          </a:bodyPr>
          <a:lstStyle/>
          <a:p>
            <a:r>
              <a:rPr lang="es-PE" dirty="0">
                <a:latin typeface="Avenir Next LT Pro Light" panose="020B0304020202020204" pitchFamily="34" charset="0"/>
              </a:rPr>
              <a:t>DATOS PRELIMINARES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B675CFB-8960-4B1D-A5A6-975AE5D46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8" r="-34"/>
          <a:stretch/>
        </p:blipFill>
        <p:spPr>
          <a:xfrm>
            <a:off x="1287265" y="947531"/>
            <a:ext cx="9617469" cy="566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151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340C183-48F5-4915-B1A0-F8AA6DDFF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6"/>
          <a:stretch/>
        </p:blipFill>
        <p:spPr>
          <a:xfrm>
            <a:off x="1645023" y="106586"/>
            <a:ext cx="8492890" cy="424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0F2D5-E46A-406A-BCF6-182D74E31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"/>
          <a:stretch/>
        </p:blipFill>
        <p:spPr>
          <a:xfrm>
            <a:off x="1645023" y="4510876"/>
            <a:ext cx="8492890" cy="224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14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3C02160-7F42-4B8D-9D93-A8A947734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018"/>
          <a:stretch/>
        </p:blipFill>
        <p:spPr>
          <a:xfrm>
            <a:off x="384551" y="1372341"/>
            <a:ext cx="11422897" cy="411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046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D3A34-93EE-4887-9B8F-1705820C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Esquematización de cuestionario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54BC05-4824-4B23-83F2-9B071C60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0" y="2028825"/>
            <a:ext cx="5753100" cy="421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BE1BB3-8376-458B-9CCB-8C0632FBE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86" y="2726975"/>
            <a:ext cx="5553075" cy="282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139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diagonales cortadas 7">
            <a:extLst>
              <a:ext uri="{FF2B5EF4-FFF2-40B4-BE49-F238E27FC236}">
                <a16:creationId xmlns:a16="http://schemas.microsoft.com/office/drawing/2014/main" id="{27A9F7B8-5DB5-4C1B-8B34-5DC80ED0C3B8}"/>
              </a:ext>
            </a:extLst>
          </p:cNvPr>
          <p:cNvSpPr/>
          <p:nvPr/>
        </p:nvSpPr>
        <p:spPr>
          <a:xfrm>
            <a:off x="4625266" y="4456591"/>
            <a:ext cx="2547892" cy="1447060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6CFAAB-3F44-460E-BE62-3726D8326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Esquematización del cuestionario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DC3D3A-99C5-4429-9F83-F346B7BEB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01" y="1580050"/>
            <a:ext cx="559117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942D0D-F9D6-4988-B7F8-E17CEF0CF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9" y="1580050"/>
            <a:ext cx="557212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067B9BB-E771-4F29-A03E-DD1D807979F8}"/>
              </a:ext>
            </a:extLst>
          </p:cNvPr>
          <p:cNvSpPr txBox="1"/>
          <p:nvPr/>
        </p:nvSpPr>
        <p:spPr>
          <a:xfrm>
            <a:off x="3928369" y="4579956"/>
            <a:ext cx="3941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Leyenda (colores)</a:t>
            </a:r>
          </a:p>
          <a:p>
            <a:pPr algn="ctr"/>
            <a:r>
              <a:rPr lang="es-MX" dirty="0"/>
              <a:t>Celeste: Semanal</a:t>
            </a:r>
          </a:p>
          <a:p>
            <a:pPr algn="ctr"/>
            <a:r>
              <a:rPr lang="es-MX" dirty="0"/>
              <a:t>Verde: Únicas</a:t>
            </a:r>
          </a:p>
          <a:p>
            <a:pPr algn="ctr"/>
            <a:r>
              <a:rPr lang="es-MX" dirty="0"/>
              <a:t>Amarillo: Diario</a:t>
            </a:r>
          </a:p>
        </p:txBody>
      </p:sp>
    </p:spTree>
    <p:extLst>
      <p:ext uri="{BB962C8B-B14F-4D97-AF65-F5344CB8AC3E}">
        <p14:creationId xmlns:p14="http://schemas.microsoft.com/office/powerpoint/2010/main" val="742599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DD4E4-07C0-43AF-9EDE-357AB308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5" y="96350"/>
            <a:ext cx="5654173" cy="970450"/>
          </a:xfrm>
        </p:spPr>
        <p:txBody>
          <a:bodyPr>
            <a:normAutofit fontScale="90000"/>
          </a:bodyPr>
          <a:lstStyle/>
          <a:p>
            <a:r>
              <a:rPr lang="es-PE" dirty="0">
                <a:latin typeface="Avenir Next LT Pro Light" panose="020B0304020202020204" pitchFamily="34" charset="0"/>
              </a:rPr>
              <a:t>PREGUNTAS SEMANALES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B91119D1-322A-49FF-8FD0-9FD72F9EC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5" t="4889" r="22236" b="12872"/>
          <a:stretch/>
        </p:blipFill>
        <p:spPr>
          <a:xfrm>
            <a:off x="1748692" y="945614"/>
            <a:ext cx="8694615" cy="5665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331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379A3E68-4AF7-45B4-AA09-DF0B9DBA1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4949" r="19440" b="30268"/>
          <a:stretch/>
        </p:blipFill>
        <p:spPr>
          <a:xfrm>
            <a:off x="684362" y="345057"/>
            <a:ext cx="10829027" cy="352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2D7405B-6EB4-46C2-9806-E661FC6E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32868" r="18882" b="37606"/>
          <a:stretch/>
        </p:blipFill>
        <p:spPr>
          <a:xfrm>
            <a:off x="632604" y="4267200"/>
            <a:ext cx="10880786" cy="224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043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76C6C05-1815-4FA0-ADCF-F696B57ED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23107" r="23135" b="38683"/>
          <a:stretch/>
        </p:blipFill>
        <p:spPr>
          <a:xfrm>
            <a:off x="728053" y="495759"/>
            <a:ext cx="10674208" cy="293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B830353B-DA37-42CE-96A7-35DAF154A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t="27844" r="21122" b="44035"/>
          <a:stretch/>
        </p:blipFill>
        <p:spPr>
          <a:xfrm>
            <a:off x="728052" y="4032173"/>
            <a:ext cx="10608305" cy="213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155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E474281-81D2-445B-80A1-0E2D47380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FBB1A8B6-1E17-A748-BBDC-3856D4C17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55" y="1198309"/>
            <a:ext cx="3887513" cy="5538941"/>
          </a:xfrm>
          <a:prstGeom prst="rect">
            <a:avLst/>
          </a:prstGeom>
          <a:ln w="190500">
            <a:solidFill>
              <a:schemeClr val="tx1">
                <a:alpha val="7000"/>
              </a:schemeClr>
            </a:solidFill>
          </a:ln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26E12C85-8D64-3C44-94EE-B86EE12B3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12" y="1455502"/>
            <a:ext cx="5948211" cy="1710110"/>
          </a:xfrm>
          <a:prstGeom prst="rect">
            <a:avLst/>
          </a:prstGeom>
          <a:ln w="190500">
            <a:solidFill>
              <a:schemeClr val="tx1">
                <a:alpha val="7000"/>
              </a:schemeClr>
            </a:solidFill>
          </a:ln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41DF8E7-2EB9-764F-93C8-B9A38770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27860"/>
            <a:ext cx="10353762" cy="970450"/>
          </a:xfrm>
        </p:spPr>
        <p:txBody>
          <a:bodyPr/>
          <a:lstStyle/>
          <a:p>
            <a:r>
              <a:rPr lang="es-MX" dirty="0"/>
              <a:t>Propuesta 1: %parto prematuro</a:t>
            </a:r>
          </a:p>
        </p:txBody>
      </p:sp>
    </p:spTree>
    <p:extLst>
      <p:ext uri="{BB962C8B-B14F-4D97-AF65-F5344CB8AC3E}">
        <p14:creationId xmlns:p14="http://schemas.microsoft.com/office/powerpoint/2010/main" val="4122357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EBDB2-8A91-4610-B277-B49864EA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27860"/>
            <a:ext cx="10353762" cy="970450"/>
          </a:xfrm>
        </p:spPr>
        <p:txBody>
          <a:bodyPr/>
          <a:lstStyle/>
          <a:p>
            <a:r>
              <a:rPr lang="es-MX" dirty="0"/>
              <a:t>Cálculo del porcentaje de peso de las preguntas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59C2D7-607F-47DA-8508-5DD0EB747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67" y="1118409"/>
            <a:ext cx="8318376" cy="30891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A295C7-5F58-4277-A2D8-918F85CE2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67" y="4423448"/>
            <a:ext cx="8316360" cy="20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DD5D7-B0DC-4543-AFE0-4667475B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2" y="172279"/>
            <a:ext cx="6018728" cy="970450"/>
          </a:xfrm>
        </p:spPr>
        <p:txBody>
          <a:bodyPr>
            <a:normAutofit fontScale="90000"/>
          </a:bodyPr>
          <a:lstStyle/>
          <a:p>
            <a:r>
              <a:rPr lang="es-PE" dirty="0">
                <a:latin typeface="Avenir Next LT Pro Light" panose="020B0304020202020204" pitchFamily="34" charset="0"/>
              </a:rPr>
              <a:t>PRIMER BOCETO A MANO</a:t>
            </a:r>
          </a:p>
        </p:txBody>
      </p:sp>
      <p:pic>
        <p:nvPicPr>
          <p:cNvPr id="1026" name="Picture 2" descr="Mobirise">
            <a:extLst>
              <a:ext uri="{FF2B5EF4-FFF2-40B4-BE49-F238E27FC236}">
                <a16:creationId xmlns:a16="http://schemas.microsoft.com/office/drawing/2014/main" id="{014CA605-4E1A-4DB5-9FDC-11A0440CB2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4" r="60" b="10447"/>
          <a:stretch/>
        </p:blipFill>
        <p:spPr bwMode="auto">
          <a:xfrm>
            <a:off x="2125887" y="1142729"/>
            <a:ext cx="7940226" cy="536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80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37E8F-C438-4B2B-86F5-069ADF87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Programación del gif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9B0758-F35F-4CC9-AEB8-C7F9EA166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5" t="10227" r="36723" b="41618"/>
          <a:stretch/>
        </p:blipFill>
        <p:spPr>
          <a:xfrm>
            <a:off x="1803343" y="1580050"/>
            <a:ext cx="8585313" cy="416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84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DD4E4-07C0-43AF-9EDE-357AB308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5" y="96350"/>
            <a:ext cx="5862410" cy="970450"/>
          </a:xfrm>
        </p:spPr>
        <p:txBody>
          <a:bodyPr>
            <a:normAutofit/>
          </a:bodyPr>
          <a:lstStyle/>
          <a:p>
            <a:r>
              <a:rPr lang="es-PE" dirty="0">
                <a:latin typeface="Avenir Next LT Pro Light" panose="020B0304020202020204" pitchFamily="34" charset="0"/>
              </a:rPr>
              <a:t>CÓDIGO DE LOS GIFS</a:t>
            </a:r>
          </a:p>
        </p:txBody>
      </p:sp>
      <p:pic>
        <p:nvPicPr>
          <p:cNvPr id="18" name="Marcador de contenido 17">
            <a:extLst>
              <a:ext uri="{FF2B5EF4-FFF2-40B4-BE49-F238E27FC236}">
                <a16:creationId xmlns:a16="http://schemas.microsoft.com/office/drawing/2014/main" id="{2C3E3A1B-7764-431F-9343-A06399BCD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8" t="9033" r="1673" b="18231"/>
          <a:stretch/>
        </p:blipFill>
        <p:spPr>
          <a:xfrm>
            <a:off x="522972" y="1693889"/>
            <a:ext cx="11146056" cy="4751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E27C4B6A-674B-4921-8AC0-2F50A598858D}"/>
              </a:ext>
            </a:extLst>
          </p:cNvPr>
          <p:cNvSpPr txBox="1">
            <a:spLocks/>
          </p:cNvSpPr>
          <p:nvPr/>
        </p:nvSpPr>
        <p:spPr>
          <a:xfrm>
            <a:off x="-1244184" y="962412"/>
            <a:ext cx="7700553" cy="87442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2400" i="1" dirty="0">
                <a:latin typeface="Avenir Next LT Pro Light" panose="020B0304020202020204" pitchFamily="34" charset="0"/>
              </a:rPr>
              <a:t>CÓDIGO DE “HOLA MAMI”</a:t>
            </a:r>
          </a:p>
        </p:txBody>
      </p:sp>
      <p:pic>
        <p:nvPicPr>
          <p:cNvPr id="19" name="Picture 2" descr="Mobirise">
            <a:extLst>
              <a:ext uri="{FF2B5EF4-FFF2-40B4-BE49-F238E27FC236}">
                <a16:creationId xmlns:a16="http://schemas.microsoft.com/office/drawing/2014/main" id="{6AA6D122-7E67-45AA-A741-DD54934AB3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31" y="354692"/>
            <a:ext cx="3630810" cy="232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92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CDE8C0-7E75-4173-838B-D6B088160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5">
            <a:extLst>
              <a:ext uri="{FF2B5EF4-FFF2-40B4-BE49-F238E27FC236}">
                <a16:creationId xmlns:a16="http://schemas.microsoft.com/office/drawing/2014/main" id="{E1ECE634-A42D-450F-AFA5-CD44C7EBE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0" t="9589" r="1956" b="16288"/>
          <a:stretch/>
        </p:blipFill>
        <p:spPr>
          <a:xfrm>
            <a:off x="508854" y="1570220"/>
            <a:ext cx="11163644" cy="483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FA2C152-F3F7-4E72-8E8B-854864141BC6}"/>
              </a:ext>
            </a:extLst>
          </p:cNvPr>
          <p:cNvSpPr txBox="1">
            <a:spLocks/>
          </p:cNvSpPr>
          <p:nvPr/>
        </p:nvSpPr>
        <p:spPr>
          <a:xfrm>
            <a:off x="-835057" y="776909"/>
            <a:ext cx="6566297" cy="87442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2400" i="1" dirty="0">
                <a:latin typeface="Avenir Next LT Pro Light" panose="020B0304020202020204" pitchFamily="34" charset="0"/>
              </a:rPr>
              <a:t>CÓDIGO DE “CHAU MAMI”</a:t>
            </a:r>
          </a:p>
        </p:txBody>
      </p:sp>
      <p:pic>
        <p:nvPicPr>
          <p:cNvPr id="6" name="Picture 4" descr="Mobirise">
            <a:extLst>
              <a:ext uri="{FF2B5EF4-FFF2-40B4-BE49-F238E27FC236}">
                <a16:creationId xmlns:a16="http://schemas.microsoft.com/office/drawing/2014/main" id="{61042B57-F1BA-4BA9-B424-7CFFA67EA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16" y="334835"/>
            <a:ext cx="3374711" cy="247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69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65481C0-7726-4DF3-B7D0-B8E139FA9461}"/>
              </a:ext>
            </a:extLst>
          </p:cNvPr>
          <p:cNvSpPr txBox="1">
            <a:spLocks/>
          </p:cNvSpPr>
          <p:nvPr/>
        </p:nvSpPr>
        <p:spPr>
          <a:xfrm>
            <a:off x="0" y="492178"/>
            <a:ext cx="7700553" cy="87442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2400" i="1" dirty="0">
                <a:latin typeface="Avenir Next LT Pro Light" panose="020B0304020202020204" pitchFamily="34" charset="0"/>
              </a:rPr>
              <a:t>CÓDIGO DE “BEBÉ CAMINANDO POR ADELANTE”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9CCE1528-B444-47E3-BA73-B4EAD7085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9" t="9489" r="2259" b="18528"/>
          <a:stretch/>
        </p:blipFill>
        <p:spPr>
          <a:xfrm>
            <a:off x="313386" y="1201710"/>
            <a:ext cx="11565228" cy="4899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AC59951-266B-46CB-AF4A-99E753BAB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4" t="24280" r="37152" b="46622"/>
          <a:stretch/>
        </p:blipFill>
        <p:spPr>
          <a:xfrm>
            <a:off x="9374850" y="423874"/>
            <a:ext cx="2287497" cy="322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494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C169C2E-89C4-4282-8565-99AD42660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1" t="9147" r="1681" b="18043"/>
          <a:stretch/>
        </p:blipFill>
        <p:spPr>
          <a:xfrm>
            <a:off x="389743" y="1300397"/>
            <a:ext cx="11584515" cy="4928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D3C95DF-2053-42C5-BF86-71F771CB0FEA}"/>
              </a:ext>
            </a:extLst>
          </p:cNvPr>
          <p:cNvSpPr txBox="1">
            <a:spLocks/>
          </p:cNvSpPr>
          <p:nvPr/>
        </p:nvSpPr>
        <p:spPr>
          <a:xfrm>
            <a:off x="0" y="629587"/>
            <a:ext cx="7216421" cy="87442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2400" i="1" dirty="0">
                <a:latin typeface="Avenir Next LT Pro Light" panose="020B0304020202020204" pitchFamily="34" charset="0"/>
              </a:rPr>
              <a:t>CÓDIGO DE “BEBÉ CAMINANDO POR ATRÁS”</a:t>
            </a:r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FBA38475-854F-416F-8889-609DF05B5A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8" t="23670" r="36418" b="45562"/>
          <a:stretch/>
        </p:blipFill>
        <p:spPr>
          <a:xfrm>
            <a:off x="9275392" y="336895"/>
            <a:ext cx="2401946" cy="341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590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C16E1-DEA5-41B6-A04E-08EF9585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855"/>
            <a:ext cx="5771818" cy="970450"/>
          </a:xfrm>
        </p:spPr>
        <p:txBody>
          <a:bodyPr/>
          <a:lstStyle/>
          <a:p>
            <a:r>
              <a:rPr lang="es-PE" dirty="0">
                <a:latin typeface="Avenir Next LT Pro Light" panose="020B0304020202020204" pitchFamily="34" charset="0"/>
              </a:rPr>
              <a:t>CÓDIGO DE BATERÍA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0A6A7B5-FF1B-4A51-9ECB-CA275F830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1" t="9286" r="1885" b="18052"/>
          <a:stretch/>
        </p:blipFill>
        <p:spPr>
          <a:xfrm>
            <a:off x="438439" y="1355196"/>
            <a:ext cx="11315121" cy="482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99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76FB742-19DE-BF4C-879E-45881190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Modulo principal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98F6A60-D844-584A-9DEF-9F09653E4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013899"/>
            <a:ext cx="5101771" cy="2869746"/>
          </a:xfrm>
          <a:prstGeom prst="rect">
            <a:avLst/>
          </a:prstGeom>
        </p:spPr>
      </p:pic>
      <p:pic>
        <p:nvPicPr>
          <p:cNvPr id="6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5182F34-F4F2-AA42-9A7D-D7A55BBF5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21" y="1013735"/>
            <a:ext cx="5102352" cy="28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53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DD4E4-07C0-43AF-9EDE-357AB308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6" y="96350"/>
            <a:ext cx="3154621" cy="970450"/>
          </a:xfrm>
        </p:spPr>
        <p:txBody>
          <a:bodyPr>
            <a:normAutofit/>
          </a:bodyPr>
          <a:lstStyle/>
          <a:p>
            <a:r>
              <a:rPr lang="es-PE" dirty="0">
                <a:latin typeface="Avenir Next LT Pro Light" panose="020B0304020202020204" pitchFamily="34" charset="0"/>
              </a:rPr>
              <a:t>CIRCUITOS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B3115249-D52D-471E-9AFF-00CF9001A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2" t="17214" r="20516" b="17165"/>
          <a:stretch/>
        </p:blipFill>
        <p:spPr>
          <a:xfrm>
            <a:off x="954915" y="1186070"/>
            <a:ext cx="10282170" cy="541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651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7C5FF8B3-AC45-471B-A7D5-A85323F2E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8588" r="15935" b="25465"/>
          <a:stretch/>
        </p:blipFill>
        <p:spPr>
          <a:xfrm>
            <a:off x="465825" y="1103243"/>
            <a:ext cx="11260349" cy="4651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54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857E2-348A-4EEB-9737-54D04035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350"/>
            <a:ext cx="8964723" cy="970450"/>
          </a:xfrm>
        </p:spPr>
        <p:txBody>
          <a:bodyPr/>
          <a:lstStyle/>
          <a:p>
            <a:r>
              <a:rPr lang="es-PE" dirty="0">
                <a:latin typeface="Avenir Next LT Pro Light" panose="020B0304020202020204" pitchFamily="34" charset="0"/>
              </a:rPr>
              <a:t>PROYECTO PRELIMINAR GANADOR </a:t>
            </a:r>
          </a:p>
        </p:txBody>
      </p:sp>
      <p:pic>
        <p:nvPicPr>
          <p:cNvPr id="8194" name="Picture 2" descr="Mobirise">
            <a:extLst>
              <a:ext uri="{FF2B5EF4-FFF2-40B4-BE49-F238E27FC236}">
                <a16:creationId xmlns:a16="http://schemas.microsoft.com/office/drawing/2014/main" id="{E1E00B46-B370-4081-938C-B4F1009E81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" y="1186722"/>
            <a:ext cx="5700181" cy="409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DB0F168-4E68-4F29-BCB0-B87BC975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10" y="2669946"/>
            <a:ext cx="5546724" cy="395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9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8F36D97-4F93-4763-B51C-ECB473F992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8" y="277917"/>
            <a:ext cx="5230016" cy="379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F3FF79E-A3B4-42F0-8967-97267A5C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84" y="2694097"/>
            <a:ext cx="6264768" cy="3931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6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51701-5AE4-49E0-A42D-F81571C9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82" y="238539"/>
            <a:ext cx="3870240" cy="970450"/>
          </a:xfrm>
        </p:spPr>
        <p:txBody>
          <a:bodyPr>
            <a:normAutofit fontScale="90000"/>
          </a:bodyPr>
          <a:lstStyle/>
          <a:p>
            <a:r>
              <a:rPr lang="es-PE" dirty="0">
                <a:latin typeface="Avenir Next LT Pro Light" panose="020B0304020202020204" pitchFamily="34" charset="0"/>
              </a:rPr>
              <a:t>MODELADO 3D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CA0C80A-B1C4-4101-95A6-72339336A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025" y="1264183"/>
            <a:ext cx="8261949" cy="506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51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2649D-A9C2-4ABF-99C4-DE2A9E1A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69" y="185529"/>
            <a:ext cx="5646031" cy="970450"/>
          </a:xfrm>
        </p:spPr>
        <p:txBody>
          <a:bodyPr/>
          <a:lstStyle/>
          <a:p>
            <a:r>
              <a:rPr lang="es-PE" dirty="0">
                <a:latin typeface="Avenir Next LT Pro Light" panose="020B0304020202020204" pitchFamily="34" charset="0"/>
              </a:rPr>
              <a:t>VISTA EXPLOSIONADA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896F346-BCC5-42D1-9872-A898EB436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754" y="1155979"/>
            <a:ext cx="7238491" cy="551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67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13D39-754D-41C6-A4EC-38B3D826E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17" y="63220"/>
            <a:ext cx="4837648" cy="970450"/>
          </a:xfrm>
        </p:spPr>
        <p:txBody>
          <a:bodyPr/>
          <a:lstStyle/>
          <a:p>
            <a:r>
              <a:rPr lang="es-PE" dirty="0">
                <a:latin typeface="Avenir Next LT Pro Light" panose="020B0304020202020204" pitchFamily="34" charset="0"/>
              </a:rPr>
              <a:t>PLAN DE TRABAJO</a:t>
            </a:r>
          </a:p>
        </p:txBody>
      </p:sp>
      <p:pic>
        <p:nvPicPr>
          <p:cNvPr id="2050" name="Picture 2" descr="Mobirise">
            <a:extLst>
              <a:ext uri="{FF2B5EF4-FFF2-40B4-BE49-F238E27FC236}">
                <a16:creationId xmlns:a16="http://schemas.microsoft.com/office/drawing/2014/main" id="{96F2889C-857F-405F-BD4C-1F1587F477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/>
          <a:stretch/>
        </p:blipFill>
        <p:spPr bwMode="auto">
          <a:xfrm>
            <a:off x="131917" y="1033670"/>
            <a:ext cx="11845151" cy="565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5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DD4E4-07C0-43AF-9EDE-357AB308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23" y="72887"/>
            <a:ext cx="1657125" cy="970450"/>
          </a:xfrm>
        </p:spPr>
        <p:txBody>
          <a:bodyPr>
            <a:normAutofit/>
          </a:bodyPr>
          <a:lstStyle/>
          <a:p>
            <a:r>
              <a:rPr lang="es-PE" dirty="0">
                <a:latin typeface="Avenir Next LT Pro Light" panose="020B0304020202020204" pitchFamily="34" charset="0"/>
              </a:rPr>
              <a:t>GIFS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476CD4B-79C1-48DB-8204-648651DB9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8" t="23670" r="36418" b="45562"/>
          <a:stretch/>
        </p:blipFill>
        <p:spPr>
          <a:xfrm>
            <a:off x="8713230" y="1658732"/>
            <a:ext cx="3081502" cy="437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D2DD41-7E57-48E6-97C2-31F1A1DA9B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4" t="24280" r="37152" b="46622"/>
          <a:stretch/>
        </p:blipFill>
        <p:spPr>
          <a:xfrm>
            <a:off x="5149343" y="1658732"/>
            <a:ext cx="3101963" cy="437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Mobirise">
            <a:extLst>
              <a:ext uri="{FF2B5EF4-FFF2-40B4-BE49-F238E27FC236}">
                <a16:creationId xmlns:a16="http://schemas.microsoft.com/office/drawing/2014/main" id="{89FC4229-175A-4048-A1F9-3328778A7D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85" y="1356808"/>
            <a:ext cx="3589359" cy="230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birise">
            <a:extLst>
              <a:ext uri="{FF2B5EF4-FFF2-40B4-BE49-F238E27FC236}">
                <a16:creationId xmlns:a16="http://schemas.microsoft.com/office/drawing/2014/main" id="{8141B8E2-D89D-4983-AA33-CE5A91C724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0" y="3972244"/>
            <a:ext cx="3473227" cy="254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766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141</Words>
  <Application>Microsoft Macintosh PowerPoint</Application>
  <PresentationFormat>Panorámica</PresentationFormat>
  <Paragraphs>36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Avenir Next LT Pro Light</vt:lpstr>
      <vt:lpstr>Bahnschrift Light SemiCondensed</vt:lpstr>
      <vt:lpstr>Calisto MT</vt:lpstr>
      <vt:lpstr>Wingdings 2</vt:lpstr>
      <vt:lpstr>Pizarra</vt:lpstr>
      <vt:lpstr>Presentación de PowerPoint</vt:lpstr>
      <vt:lpstr>¿QUÉ BUSCAMOS CON BABY ALERT?</vt:lpstr>
      <vt:lpstr>PRIMER BOCETO A MANO</vt:lpstr>
      <vt:lpstr>PROYECTO PRELIMINAR GANADOR </vt:lpstr>
      <vt:lpstr>Presentación de PowerPoint</vt:lpstr>
      <vt:lpstr>MODELADO 3D</vt:lpstr>
      <vt:lpstr>VISTA EXPLOSIONADA </vt:lpstr>
      <vt:lpstr>PLAN DE TRABAJO</vt:lpstr>
      <vt:lpstr>GIFS</vt:lpstr>
      <vt:lpstr>INTERFAZ GRÁFICA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BASE DE DATOS</vt:lpstr>
      <vt:lpstr>Presentación de PowerPoint</vt:lpstr>
      <vt:lpstr>Función de reloj</vt:lpstr>
      <vt:lpstr>DATOS PRELIMINARES</vt:lpstr>
      <vt:lpstr>Presentación de PowerPoint</vt:lpstr>
      <vt:lpstr>Presentación de PowerPoint</vt:lpstr>
      <vt:lpstr>Esquematización de cuestionario</vt:lpstr>
      <vt:lpstr>Esquematización del cuestionario</vt:lpstr>
      <vt:lpstr>PREGUNTAS SEMANALES</vt:lpstr>
      <vt:lpstr>Presentación de PowerPoint</vt:lpstr>
      <vt:lpstr>Presentación de PowerPoint</vt:lpstr>
      <vt:lpstr>Propuesta 1: %parto prematuro</vt:lpstr>
      <vt:lpstr>Cálculo del porcentaje de peso de las preguntas</vt:lpstr>
      <vt:lpstr>Programación del gif </vt:lpstr>
      <vt:lpstr>CÓDIGO DE LOS GIFS</vt:lpstr>
      <vt:lpstr>Presentación de PowerPoint</vt:lpstr>
      <vt:lpstr>Presentación de PowerPoint</vt:lpstr>
      <vt:lpstr>Presentación de PowerPoint</vt:lpstr>
      <vt:lpstr>CÓDIGO DE BATERÍA</vt:lpstr>
      <vt:lpstr>Modulo principal</vt:lpstr>
      <vt:lpstr>CIRCUITOS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povea galdo</dc:creator>
  <cp:lastModifiedBy>gonzalo povea galdo</cp:lastModifiedBy>
  <cp:revision>1</cp:revision>
  <dcterms:created xsi:type="dcterms:W3CDTF">2020-11-27T14:33:47Z</dcterms:created>
  <dcterms:modified xsi:type="dcterms:W3CDTF">2020-12-02T03:45:58Z</dcterms:modified>
</cp:coreProperties>
</file>